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85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4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8590" y="2998470"/>
            <a:ext cx="427482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28490"/>
            <a:ext cx="1038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6045" y="2733040"/>
            <a:ext cx="268033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6045" y="3600450"/>
            <a:ext cx="320230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3985" y="4335145"/>
            <a:ext cx="9230360" cy="219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95775" y="2733040"/>
            <a:ext cx="3003550" cy="6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9953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861" y="3638246"/>
            <a:ext cx="4432740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9795" y="4372610"/>
            <a:ext cx="1670685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8074" y="5236294"/>
            <a:ext cx="1158657" cy="30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9370" y="5906135"/>
            <a:ext cx="4397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1490" y="2740025"/>
            <a:ext cx="5742940" cy="520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66365" y="3590290"/>
            <a:ext cx="2102485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68675" y="4424680"/>
            <a:ext cx="117030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1490" y="5321935"/>
            <a:ext cx="8600440" cy="126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8"/>
          <a:stretch>
            <a:fillRect/>
          </a:stretch>
        </p:blipFill>
        <p:spPr>
          <a:xfrm>
            <a:off x="720090" y="1115695"/>
            <a:ext cx="10800080" cy="360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4885" y="1341120"/>
            <a:ext cx="9360000" cy="4357505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6313170" y="1384300"/>
            <a:ext cx="1707515" cy="97536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4"/>
            </p:custDataLst>
          </p:nvPr>
        </p:nvSpPr>
        <p:spPr>
          <a:xfrm>
            <a:off x="6313170" y="2504440"/>
            <a:ext cx="1477010" cy="89408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5"/>
            </p:custDataLst>
          </p:nvPr>
        </p:nvSpPr>
        <p:spPr>
          <a:xfrm>
            <a:off x="6313170" y="3645535"/>
            <a:ext cx="1477010" cy="89408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6"/>
            </p:custDataLst>
          </p:nvPr>
        </p:nvSpPr>
        <p:spPr>
          <a:xfrm>
            <a:off x="7897495" y="4727575"/>
            <a:ext cx="1707515" cy="93472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619" y="3343641"/>
            <a:ext cx="3704761" cy="42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91428" y="3343641"/>
            <a:ext cx="5066666" cy="42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0000" y="4305632"/>
            <a:ext cx="914285" cy="34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96190" y="4305632"/>
            <a:ext cx="1057142" cy="33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2863850"/>
            <a:ext cx="4285615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39080" y="2771775"/>
            <a:ext cx="4208780" cy="80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72380" y="3940480"/>
            <a:ext cx="1600000" cy="343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10476" y="3940480"/>
            <a:ext cx="1238095" cy="41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3055" y="2898775"/>
            <a:ext cx="1189990" cy="530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853045" y="3801110"/>
            <a:ext cx="195580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6527800" y="4653280"/>
            <a:ext cx="403860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7967980" y="5661660"/>
            <a:ext cx="1955800" cy="5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66" y="1258363"/>
            <a:ext cx="1133333" cy="41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05880" y="2110105"/>
            <a:ext cx="2534285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48571" y="3138818"/>
            <a:ext cx="4399999" cy="4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48571" y="4093363"/>
            <a:ext cx="1247619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91845" y="910140"/>
            <a:ext cx="10273665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4185" y="2706370"/>
            <a:ext cx="478663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93085" y="3518535"/>
            <a:ext cx="208343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3750" y="4365625"/>
            <a:ext cx="410210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59785" y="5096510"/>
            <a:ext cx="1797685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1703705" y="5949950"/>
            <a:ext cx="474027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2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